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453" r:id="rId3"/>
    <p:sldId id="518" r:id="rId4"/>
    <p:sldId id="519" r:id="rId5"/>
    <p:sldId id="520" r:id="rId6"/>
    <p:sldId id="521" r:id="rId7"/>
    <p:sldId id="522" r:id="rId8"/>
    <p:sldId id="523" r:id="rId9"/>
    <p:sldId id="524" r:id="rId10"/>
    <p:sldId id="506" r:id="rId11"/>
    <p:sldId id="525" r:id="rId12"/>
    <p:sldId id="526" r:id="rId13"/>
    <p:sldId id="507" r:id="rId14"/>
    <p:sldId id="527" r:id="rId15"/>
    <p:sldId id="528" r:id="rId16"/>
    <p:sldId id="497" r:id="rId17"/>
    <p:sldId id="529" r:id="rId18"/>
    <p:sldId id="532" r:id="rId19"/>
    <p:sldId id="508" r:id="rId20"/>
    <p:sldId id="531" r:id="rId21"/>
    <p:sldId id="533" r:id="rId22"/>
    <p:sldId id="534" r:id="rId23"/>
    <p:sldId id="509" r:id="rId24"/>
    <p:sldId id="53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49FF-7AC6-4A04-ADF6-28A501877498}" type="datetimeFigureOut">
              <a:rPr lang="en-US" smtClean="0"/>
              <a:t>12/29/2018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5DB1-0346-4793-84AD-BE4E0758385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49FF-7AC6-4A04-ADF6-28A501877498}" type="datetimeFigureOut">
              <a:rPr lang="en-US" smtClean="0"/>
              <a:t>12/29/2018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5DB1-0346-4793-84AD-BE4E075838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49FF-7AC6-4A04-ADF6-28A501877498}" type="datetimeFigureOut">
              <a:rPr lang="en-US" smtClean="0"/>
              <a:t>12/29/2018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5DB1-0346-4793-84AD-BE4E075838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49FF-7AC6-4A04-ADF6-28A501877498}" type="datetimeFigureOut">
              <a:rPr lang="en-US" smtClean="0"/>
              <a:t>12/29/2018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5DB1-0346-4793-84AD-BE4E075838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49FF-7AC6-4A04-ADF6-28A501877498}" type="datetimeFigureOut">
              <a:rPr lang="en-US" smtClean="0"/>
              <a:t>12/29/2018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A35DB1-0346-4793-84AD-BE4E075838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49FF-7AC6-4A04-ADF6-28A501877498}" type="datetimeFigureOut">
              <a:rPr lang="en-US" smtClean="0"/>
              <a:t>12/29/2018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5DB1-0346-4793-84AD-BE4E075838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49FF-7AC6-4A04-ADF6-28A501877498}" type="datetimeFigureOut">
              <a:rPr lang="en-US" smtClean="0"/>
              <a:t>12/29/2018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5DB1-0346-4793-84AD-BE4E075838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49FF-7AC6-4A04-ADF6-28A501877498}" type="datetimeFigureOut">
              <a:rPr lang="en-US" smtClean="0"/>
              <a:t>12/29/2018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5DB1-0346-4793-84AD-BE4E075838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49FF-7AC6-4A04-ADF6-28A501877498}" type="datetimeFigureOut">
              <a:rPr lang="en-US" smtClean="0"/>
              <a:t>12/29/2018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5DB1-0346-4793-84AD-BE4E075838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49FF-7AC6-4A04-ADF6-28A501877498}" type="datetimeFigureOut">
              <a:rPr lang="en-US" smtClean="0"/>
              <a:t>12/29/2018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5DB1-0346-4793-84AD-BE4E075838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49FF-7AC6-4A04-ADF6-28A501877498}" type="datetimeFigureOut">
              <a:rPr lang="en-US" smtClean="0"/>
              <a:t>12/29/2018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35DB1-0346-4793-84AD-BE4E075838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B849FF-7AC6-4A04-ADF6-28A501877498}" type="datetimeFigureOut">
              <a:rPr lang="en-US" smtClean="0"/>
              <a:t>12/29/2018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A35DB1-0346-4793-84AD-BE4E07583856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3429024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6000" dirty="0" smtClean="0"/>
              <a:t>A</a:t>
            </a:r>
            <a:r>
              <a:rPr lang="mt-MT" sz="6000" dirty="0" smtClean="0"/>
              <a:t>VVIŻI TAL-PARROĊĊA</a:t>
            </a:r>
            <a:r>
              <a:rPr lang="mt-MT" sz="4000" dirty="0" smtClean="0"/>
              <a:t/>
            </a:r>
            <a:br>
              <a:rPr lang="mt-MT" sz="4000" dirty="0" smtClean="0"/>
            </a:br>
            <a:r>
              <a:rPr lang="en-GB" dirty="0" smtClean="0"/>
              <a:t>30</a:t>
            </a:r>
            <a:r>
              <a:rPr lang="mt-MT" dirty="0" smtClean="0"/>
              <a:t> </a:t>
            </a:r>
            <a:r>
              <a:rPr lang="mt-MT" dirty="0" smtClean="0"/>
              <a:t>ta’ DIĊ</a:t>
            </a:r>
            <a:r>
              <a:rPr lang="en-GB" dirty="0" smtClean="0"/>
              <a:t>EM</a:t>
            </a:r>
            <a:r>
              <a:rPr lang="mt-MT" dirty="0" smtClean="0"/>
              <a:t>BRU 2018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741" y="-5947"/>
            <a:ext cx="9144000" cy="2031965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1 </a:t>
            </a:r>
            <a:r>
              <a:rPr lang="en-GB" sz="5400" dirty="0"/>
              <a:t>ta’ </a:t>
            </a:r>
            <a:r>
              <a:rPr lang="en-GB" sz="5400" dirty="0" err="1"/>
              <a:t>Jannar</a:t>
            </a:r>
            <a:r>
              <a:rPr lang="en-GB" sz="5400" dirty="0"/>
              <a:t> 2018 – </a:t>
            </a:r>
            <a:r>
              <a:rPr lang="en-GB" sz="5400" dirty="0" err="1"/>
              <a:t>Marija</a:t>
            </a:r>
            <a:r>
              <a:rPr lang="en-GB" sz="5400" dirty="0"/>
              <a:t> </a:t>
            </a:r>
            <a:r>
              <a:rPr lang="en-GB" sz="5400" dirty="0" err="1"/>
              <a:t>Omm</a:t>
            </a:r>
            <a:r>
              <a:rPr lang="en-GB" sz="5400" dirty="0"/>
              <a:t> </a:t>
            </a:r>
            <a:r>
              <a:rPr lang="en-GB" sz="5400" dirty="0" err="1"/>
              <a:t>Alla</a:t>
            </a:r>
            <a:r>
              <a:rPr lang="en-GB" sz="5400" dirty="0"/>
              <a:t> u </a:t>
            </a:r>
            <a:r>
              <a:rPr lang="en-GB" sz="5400" dirty="0" err="1"/>
              <a:t>Jum</a:t>
            </a:r>
            <a:r>
              <a:rPr lang="en-GB" sz="5400" dirty="0"/>
              <a:t> </a:t>
            </a:r>
            <a:r>
              <a:rPr lang="en-GB" sz="5400" dirty="0" err="1"/>
              <a:t>il-Paċi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2852936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err="1" smtClean="0"/>
              <a:t>Matul</a:t>
            </a:r>
            <a:r>
              <a:rPr lang="en-GB" sz="6000" b="1" dirty="0" smtClean="0"/>
              <a:t> </a:t>
            </a:r>
            <a:r>
              <a:rPr lang="en-GB" sz="6000" b="1" dirty="0" err="1"/>
              <a:t>dil-ġurnata</a:t>
            </a:r>
            <a:r>
              <a:rPr lang="en-GB" sz="6000" b="1" dirty="0"/>
              <a:t> </a:t>
            </a:r>
            <a:r>
              <a:rPr lang="en-GB" sz="6000" b="1" dirty="0" err="1"/>
              <a:t>ejjew</a:t>
            </a:r>
            <a:r>
              <a:rPr lang="en-GB" sz="6000" b="1" dirty="0"/>
              <a:t> </a:t>
            </a:r>
            <a:r>
              <a:rPr lang="en-GB" sz="6000" b="1" dirty="0" err="1"/>
              <a:t>nilqgħu</a:t>
            </a:r>
            <a:r>
              <a:rPr lang="en-GB" sz="6000" b="1" dirty="0"/>
              <a:t> l-</a:t>
            </a:r>
            <a:r>
              <a:rPr lang="en-GB" sz="6000" b="1" dirty="0" err="1"/>
              <a:t>istedina</a:t>
            </a:r>
            <a:r>
              <a:rPr lang="en-GB" sz="6000" b="1" dirty="0"/>
              <a:t> </a:t>
            </a:r>
            <a:r>
              <a:rPr lang="en-GB" sz="6000" b="1" dirty="0" err="1"/>
              <a:t>tal</a:t>
            </a:r>
            <a:r>
              <a:rPr lang="en-GB" sz="6000" b="1" dirty="0"/>
              <a:t>-Papa u </a:t>
            </a:r>
            <a:r>
              <a:rPr lang="en-GB" sz="6000" b="1" dirty="0" err="1"/>
              <a:t>tal-Isqfijiet</a:t>
            </a:r>
            <a:r>
              <a:rPr lang="en-GB" sz="6000" b="1" dirty="0"/>
              <a:t> </a:t>
            </a:r>
            <a:r>
              <a:rPr lang="en-GB" sz="6000" b="1" dirty="0" err="1"/>
              <a:t>tagħna</a:t>
            </a:r>
            <a:r>
              <a:rPr lang="en-GB" sz="6000" b="1" dirty="0"/>
              <a:t> </a:t>
            </a:r>
            <a:r>
              <a:rPr lang="en-GB" sz="6000" b="1" dirty="0" err="1"/>
              <a:t>sabiex</a:t>
            </a:r>
            <a:r>
              <a:rPr lang="en-GB" sz="6000" b="1" dirty="0"/>
              <a:t> </a:t>
            </a:r>
            <a:r>
              <a:rPr lang="en-GB" sz="6000" b="1" dirty="0" err="1" smtClean="0"/>
              <a:t>nitolbu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11236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741" y="-5947"/>
            <a:ext cx="9144000" cy="2031965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err="1" smtClean="0"/>
              <a:t>Marija</a:t>
            </a:r>
            <a:r>
              <a:rPr lang="en-GB" sz="5400" dirty="0" smtClean="0"/>
              <a:t> </a:t>
            </a:r>
            <a:r>
              <a:rPr lang="en-GB" sz="5400" dirty="0" err="1"/>
              <a:t>Omm</a:t>
            </a:r>
            <a:r>
              <a:rPr lang="en-GB" sz="5400" dirty="0"/>
              <a:t> </a:t>
            </a:r>
            <a:r>
              <a:rPr lang="en-GB" sz="5400" dirty="0" err="1"/>
              <a:t>Alla</a:t>
            </a:r>
            <a:r>
              <a:rPr lang="en-GB" sz="5400" dirty="0"/>
              <a:t> u </a:t>
            </a:r>
            <a:r>
              <a:rPr lang="en-GB" sz="5400" dirty="0" err="1"/>
              <a:t>Jum</a:t>
            </a:r>
            <a:r>
              <a:rPr lang="en-GB" sz="5400" dirty="0"/>
              <a:t> </a:t>
            </a:r>
            <a:r>
              <a:rPr lang="en-GB" sz="5400" dirty="0" err="1"/>
              <a:t>il-Paċi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04" y="2132856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err="1" smtClean="0"/>
              <a:t>għall-paċi</a:t>
            </a:r>
            <a:r>
              <a:rPr lang="en-GB" sz="6000" b="1" dirty="0" smtClean="0"/>
              <a:t> </a:t>
            </a:r>
            <a:r>
              <a:rPr lang="en-GB" sz="6000" b="1" dirty="0" err="1"/>
              <a:t>speċjalment</a:t>
            </a:r>
            <a:r>
              <a:rPr lang="en-GB" sz="6000" b="1" dirty="0"/>
              <a:t> fil-</a:t>
            </a:r>
            <a:r>
              <a:rPr lang="en-GB" sz="6000" b="1" dirty="0" err="1"/>
              <a:t>familji</a:t>
            </a:r>
            <a:r>
              <a:rPr lang="en-GB" sz="6000" b="1" dirty="0"/>
              <a:t> u s-</a:t>
            </a:r>
            <a:r>
              <a:rPr lang="en-GB" sz="6000" b="1" dirty="0" err="1"/>
              <a:t>soċjetà</a:t>
            </a:r>
            <a:r>
              <a:rPr lang="en-GB" sz="6000" b="1" dirty="0"/>
              <a:t> </a:t>
            </a:r>
            <a:r>
              <a:rPr lang="en-GB" sz="6000" b="1" dirty="0" err="1"/>
              <a:t>tagħna</a:t>
            </a:r>
            <a:r>
              <a:rPr lang="en-GB" sz="6000" b="1" dirty="0"/>
              <a:t>. Il-</a:t>
            </a:r>
            <a:r>
              <a:rPr lang="en-GB" sz="6000" b="1" dirty="0" err="1"/>
              <a:t>Quddies</a:t>
            </a:r>
            <a:r>
              <a:rPr lang="en-GB" sz="6000" b="1" dirty="0"/>
              <a:t> fil-</a:t>
            </a:r>
            <a:r>
              <a:rPr lang="en-GB" sz="6000" b="1" dirty="0" err="1"/>
              <a:t>Knisja</a:t>
            </a:r>
            <a:r>
              <a:rPr lang="en-GB" sz="6000" b="1" dirty="0"/>
              <a:t> </a:t>
            </a:r>
            <a:r>
              <a:rPr lang="en-GB" sz="6000" b="1" dirty="0" err="1"/>
              <a:t>Parrokkjali</a:t>
            </a:r>
            <a:r>
              <a:rPr lang="en-GB" sz="6000" b="1" dirty="0"/>
              <a:t> </a:t>
            </a:r>
            <a:r>
              <a:rPr lang="en-GB" sz="6000" b="1" dirty="0" err="1"/>
              <a:t>jkun</a:t>
            </a:r>
            <a:r>
              <a:rPr lang="en-GB" sz="6000" b="1" dirty="0"/>
              <a:t> fis-6:30am, 8:00am, </a:t>
            </a:r>
          </a:p>
        </p:txBody>
      </p:sp>
    </p:spTree>
    <p:extLst>
      <p:ext uri="{BB962C8B-B14F-4D97-AF65-F5344CB8AC3E}">
        <p14:creationId xmlns:p14="http://schemas.microsoft.com/office/powerpoint/2010/main" val="12182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741" y="-5947"/>
            <a:ext cx="9144000" cy="2031965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err="1" smtClean="0"/>
              <a:t>Marija</a:t>
            </a:r>
            <a:r>
              <a:rPr lang="en-GB" sz="5400" dirty="0" smtClean="0"/>
              <a:t> </a:t>
            </a:r>
            <a:r>
              <a:rPr lang="en-GB" sz="5400" dirty="0" err="1"/>
              <a:t>Omm</a:t>
            </a:r>
            <a:r>
              <a:rPr lang="en-GB" sz="5400" dirty="0"/>
              <a:t> </a:t>
            </a:r>
            <a:r>
              <a:rPr lang="en-GB" sz="5400" dirty="0" err="1"/>
              <a:t>Alla</a:t>
            </a:r>
            <a:r>
              <a:rPr lang="en-GB" sz="5400" dirty="0"/>
              <a:t> u </a:t>
            </a:r>
            <a:r>
              <a:rPr lang="en-GB" sz="5400" dirty="0" err="1"/>
              <a:t>Jum</a:t>
            </a:r>
            <a:r>
              <a:rPr lang="en-GB" sz="5400" dirty="0"/>
              <a:t> </a:t>
            </a:r>
            <a:r>
              <a:rPr lang="en-GB" sz="5400" dirty="0" err="1"/>
              <a:t>il-Paċi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5600" b="1" dirty="0" smtClean="0"/>
              <a:t>9:15am</a:t>
            </a:r>
            <a:r>
              <a:rPr lang="en-GB" sz="5600" b="1" dirty="0"/>
              <a:t>, 11:30am u fis-6:00pm. Fil-11:00am </a:t>
            </a:r>
            <a:r>
              <a:rPr lang="en-GB" sz="5600" b="1" dirty="0" err="1"/>
              <a:t>ikun</a:t>
            </a:r>
            <a:r>
              <a:rPr lang="en-GB" sz="5600" b="1" dirty="0"/>
              <a:t> </a:t>
            </a:r>
            <a:r>
              <a:rPr lang="en-GB" sz="5600" b="1" dirty="0" err="1"/>
              <a:t>hemm</a:t>
            </a:r>
            <a:r>
              <a:rPr lang="en-GB" sz="5600" b="1" dirty="0"/>
              <a:t> </a:t>
            </a:r>
            <a:r>
              <a:rPr lang="en-GB" sz="5600" b="1" dirty="0" err="1"/>
              <a:t>quddiesa</a:t>
            </a:r>
            <a:r>
              <a:rPr lang="en-GB" sz="5600" b="1" dirty="0"/>
              <a:t> </a:t>
            </a:r>
            <a:r>
              <a:rPr lang="en-GB" sz="5600" b="1" dirty="0" err="1"/>
              <a:t>bl-Ingliż</a:t>
            </a:r>
            <a:r>
              <a:rPr lang="en-GB" sz="5600" b="1" dirty="0"/>
              <a:t> fil-</a:t>
            </a:r>
            <a:r>
              <a:rPr lang="en-GB" sz="5600" b="1" dirty="0" err="1"/>
              <a:t>Kappella</a:t>
            </a:r>
            <a:r>
              <a:rPr lang="en-GB" sz="5600" b="1" dirty="0"/>
              <a:t> </a:t>
            </a:r>
            <a:r>
              <a:rPr lang="en-GB" sz="5600" b="1" dirty="0" err="1"/>
              <a:t>tal</a:t>
            </a:r>
            <a:r>
              <a:rPr lang="en-GB" sz="5600" b="1" dirty="0"/>
              <a:t>-Madonna tar-</a:t>
            </a:r>
            <a:r>
              <a:rPr lang="en-GB" sz="5600" b="1" dirty="0" err="1"/>
              <a:t>Rużarju</a:t>
            </a:r>
            <a:r>
              <a:rPr lang="en-GB" sz="5600" b="1" dirty="0"/>
              <a:t> fil-Villa </a:t>
            </a:r>
            <a:r>
              <a:rPr lang="en-GB" sz="5600" b="1" dirty="0" err="1"/>
              <a:t>Apap</a:t>
            </a:r>
            <a:r>
              <a:rPr lang="en-GB" sz="5600" b="1" dirty="0"/>
              <a:t> Bologna.</a:t>
            </a:r>
          </a:p>
        </p:txBody>
      </p:sp>
    </p:spTree>
    <p:extLst>
      <p:ext uri="{BB962C8B-B14F-4D97-AF65-F5344CB8AC3E}">
        <p14:creationId xmlns:p14="http://schemas.microsoft.com/office/powerpoint/2010/main" val="35075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5" y="0"/>
            <a:ext cx="9144000" cy="2031965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Id-Dar </a:t>
            </a:r>
            <a:r>
              <a:rPr lang="en-GB" sz="5400" dirty="0" err="1" smtClean="0"/>
              <a:t>tal-Providenza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9727" y="1628800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6000" b="1" dirty="0" err="1" smtClean="0"/>
              <a:t>Infakkru</a:t>
            </a:r>
            <a:r>
              <a:rPr lang="en-US" sz="6000" b="1" dirty="0" smtClean="0"/>
              <a:t> </a:t>
            </a:r>
            <a:r>
              <a:rPr lang="en-US" sz="6000" b="1" dirty="0"/>
              <a:t>fil-</a:t>
            </a:r>
            <a:r>
              <a:rPr lang="en-US" sz="6000" b="1" dirty="0" err="1"/>
              <a:t>ġabra</a:t>
            </a:r>
            <a:r>
              <a:rPr lang="en-US" sz="6000" b="1" dirty="0"/>
              <a:t> </a:t>
            </a:r>
            <a:r>
              <a:rPr lang="en-US" sz="6000" b="1" dirty="0" err="1"/>
              <a:t>għad</a:t>
            </a:r>
            <a:r>
              <a:rPr lang="en-US" sz="6000" b="1" dirty="0"/>
              <a:t>-Dar </a:t>
            </a:r>
            <a:r>
              <a:rPr lang="en-US" sz="6000" b="1" dirty="0" err="1"/>
              <a:t>tal-Providenza</a:t>
            </a:r>
            <a:r>
              <a:rPr lang="en-US" sz="6000" b="1" dirty="0"/>
              <a:t> li </a:t>
            </a:r>
            <a:r>
              <a:rPr lang="en-US" sz="6000" b="1" dirty="0" err="1"/>
              <a:t>ssir</a:t>
            </a:r>
            <a:r>
              <a:rPr lang="en-US" sz="6000" b="1" dirty="0"/>
              <a:t> fl-1 ta’ </a:t>
            </a:r>
            <a:r>
              <a:rPr lang="en-US" sz="6000" b="1" dirty="0" err="1"/>
              <a:t>Jannar</a:t>
            </a:r>
            <a:r>
              <a:rPr lang="en-US" sz="6000" b="1" dirty="0"/>
              <a:t> 2019. </a:t>
            </a:r>
            <a:r>
              <a:rPr lang="en-US" sz="6000" b="1" dirty="0" err="1"/>
              <a:t>Tkun</a:t>
            </a:r>
            <a:r>
              <a:rPr lang="en-US" sz="6000" b="1" dirty="0"/>
              <a:t> </a:t>
            </a:r>
            <a:r>
              <a:rPr lang="en-US" sz="6000" b="1" dirty="0" err="1"/>
              <a:t>ħaġa</a:t>
            </a:r>
            <a:r>
              <a:rPr lang="en-US" sz="6000" b="1" dirty="0"/>
              <a:t> </a:t>
            </a:r>
            <a:r>
              <a:rPr lang="en-US" sz="6000" b="1" dirty="0" err="1"/>
              <a:t>sabiħa</a:t>
            </a:r>
            <a:r>
              <a:rPr lang="en-US" sz="6000" b="1" dirty="0"/>
              <a:t> li </a:t>
            </a:r>
            <a:r>
              <a:rPr lang="en-US" sz="6000" b="1" dirty="0" err="1"/>
              <a:t>hekk</a:t>
            </a:r>
            <a:r>
              <a:rPr lang="en-US" sz="6000" b="1" dirty="0"/>
              <a:t> </a:t>
            </a:r>
            <a:r>
              <a:rPr lang="en-US" sz="6000" b="1" dirty="0" err="1"/>
              <a:t>kif</a:t>
            </a:r>
            <a:r>
              <a:rPr lang="en-US" sz="6000" b="1" dirty="0"/>
              <a:t> </a:t>
            </a:r>
            <a:r>
              <a:rPr lang="en-US" sz="6000" b="1" dirty="0" err="1"/>
              <a:t>inkunu</a:t>
            </a:r>
            <a:r>
              <a:rPr lang="en-US" sz="6000" b="1" dirty="0"/>
              <a:t> </a:t>
            </a:r>
            <a:r>
              <a:rPr lang="en-US" sz="6000" b="1" dirty="0" err="1" smtClean="0"/>
              <a:t>miġburin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360331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5" y="0"/>
            <a:ext cx="9144000" cy="2031965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Id-Dar </a:t>
            </a:r>
            <a:r>
              <a:rPr lang="en-GB" sz="5400" dirty="0" err="1" smtClean="0"/>
              <a:t>tal-Providenza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9727" y="1628800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6000" b="1" dirty="0" err="1" smtClean="0"/>
              <a:t>flimkien</a:t>
            </a:r>
            <a:r>
              <a:rPr lang="en-US" sz="6000" b="1" dirty="0" smtClean="0"/>
              <a:t> </a:t>
            </a:r>
            <a:r>
              <a:rPr lang="en-US" sz="6000" b="1" dirty="0" err="1"/>
              <a:t>bħala</a:t>
            </a:r>
            <a:r>
              <a:rPr lang="en-US" sz="6000" b="1" dirty="0"/>
              <a:t> </a:t>
            </a:r>
            <a:r>
              <a:rPr lang="en-US" sz="6000" b="1" dirty="0" err="1"/>
              <a:t>familja</a:t>
            </a:r>
            <a:r>
              <a:rPr lang="en-US" sz="6000" b="1" dirty="0"/>
              <a:t> </a:t>
            </a:r>
            <a:r>
              <a:rPr lang="en-US" sz="6000" b="1" dirty="0" err="1"/>
              <a:t>f’daż-żmien</a:t>
            </a:r>
            <a:r>
              <a:rPr lang="en-US" sz="6000" b="1" dirty="0"/>
              <a:t> </a:t>
            </a:r>
            <a:r>
              <a:rPr lang="en-US" sz="6000" b="1" dirty="0" err="1"/>
              <a:t>tal-Milied</a:t>
            </a:r>
            <a:r>
              <a:rPr lang="en-US" sz="6000" b="1" dirty="0"/>
              <a:t> </a:t>
            </a:r>
            <a:r>
              <a:rPr lang="en-GB" sz="6000" b="1" dirty="0" err="1"/>
              <a:t>ngħinu</a:t>
            </a:r>
            <a:r>
              <a:rPr lang="en-GB" sz="6000" b="1" dirty="0"/>
              <a:t> lid-Dar </a:t>
            </a:r>
            <a:r>
              <a:rPr lang="en-GB" sz="6000" b="1" dirty="0" smtClean="0"/>
              <a:t>            </a:t>
            </a:r>
            <a:r>
              <a:rPr lang="en-GB" sz="6000" b="1" dirty="0" err="1" smtClean="0"/>
              <a:t>tal-Providenza</a:t>
            </a:r>
            <a:r>
              <a:rPr lang="en-GB" sz="6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82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5" y="0"/>
            <a:ext cx="9144000" cy="2031965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Id-Dar </a:t>
            </a:r>
            <a:r>
              <a:rPr lang="en-GB" sz="5400" dirty="0" err="1" smtClean="0"/>
              <a:t>tal-Providenza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9727" y="1628800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err="1" smtClean="0"/>
              <a:t>Tistgħu</a:t>
            </a:r>
            <a:r>
              <a:rPr lang="en-GB" sz="6000" b="1" dirty="0" smtClean="0"/>
              <a:t> </a:t>
            </a:r>
            <a:r>
              <a:rPr lang="en-GB" sz="6000" b="1" dirty="0" err="1"/>
              <a:t>titfgħu</a:t>
            </a:r>
            <a:r>
              <a:rPr lang="en-GB" sz="6000" b="1" dirty="0"/>
              <a:t> </a:t>
            </a:r>
            <a:r>
              <a:rPr lang="en-GB" sz="6000" b="1" dirty="0" smtClean="0"/>
              <a:t>             id-</a:t>
            </a:r>
            <a:r>
              <a:rPr lang="en-GB" sz="6000" b="1" dirty="0" err="1" smtClean="0"/>
              <a:t>donazzjonijiet</a:t>
            </a:r>
            <a:r>
              <a:rPr lang="en-GB" sz="6000" b="1" dirty="0" smtClean="0"/>
              <a:t> </a:t>
            </a:r>
            <a:r>
              <a:rPr lang="en-GB" sz="6000" b="1" dirty="0" err="1"/>
              <a:t>tagħkom</a:t>
            </a:r>
            <a:r>
              <a:rPr lang="en-GB" sz="6000" b="1" dirty="0"/>
              <a:t> fil-</a:t>
            </a:r>
            <a:r>
              <a:rPr lang="en-GB" sz="6000" b="1" dirty="0" err="1"/>
              <a:t>buqar</a:t>
            </a:r>
            <a:r>
              <a:rPr lang="en-GB" sz="6000" b="1" dirty="0"/>
              <a:t> li </a:t>
            </a:r>
            <a:r>
              <a:rPr lang="en-GB" sz="6000" b="1" dirty="0" err="1"/>
              <a:t>jinsab</a:t>
            </a:r>
            <a:r>
              <a:rPr lang="en-GB" sz="6000" b="1" dirty="0"/>
              <a:t> </a:t>
            </a:r>
            <a:r>
              <a:rPr lang="en-GB" sz="6000" b="1" dirty="0" err="1"/>
              <a:t>fuq</a:t>
            </a:r>
            <a:r>
              <a:rPr lang="en-GB" sz="6000" b="1" dirty="0"/>
              <a:t> l-</a:t>
            </a:r>
            <a:r>
              <a:rPr lang="en-GB" sz="6000" b="1" dirty="0" err="1"/>
              <a:t>artal</a:t>
            </a:r>
            <a:r>
              <a:rPr lang="en-GB" sz="6000" b="1" dirty="0"/>
              <a:t>. </a:t>
            </a:r>
            <a:r>
              <a:rPr lang="en-GB" sz="6000" b="1" dirty="0" err="1"/>
              <a:t>Grazzi</a:t>
            </a:r>
            <a:r>
              <a:rPr lang="en-GB" sz="6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07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" y="28883"/>
            <a:ext cx="9144000" cy="1330907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L-</a:t>
            </a:r>
            <a:r>
              <a:rPr lang="en-GB" sz="5400" dirty="0" err="1" smtClean="0"/>
              <a:t>Ewwel</a:t>
            </a:r>
            <a:r>
              <a:rPr lang="en-GB" sz="5400" dirty="0" smtClean="0"/>
              <a:t> </a:t>
            </a:r>
            <a:r>
              <a:rPr lang="en-GB" sz="5400" dirty="0" err="1"/>
              <a:t>Ġimgħa</a:t>
            </a:r>
            <a:r>
              <a:rPr lang="en-GB" sz="5400" dirty="0"/>
              <a:t> tax-</a:t>
            </a:r>
            <a:r>
              <a:rPr lang="en-GB" sz="5400" dirty="0" err="1"/>
              <a:t>Xahar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2060848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smtClean="0"/>
              <a:t>Il-</a:t>
            </a:r>
            <a:r>
              <a:rPr lang="en-GB" sz="6000" b="1" dirty="0" err="1" smtClean="0"/>
              <a:t>Ġimgħa</a:t>
            </a:r>
            <a:r>
              <a:rPr lang="en-GB" sz="6000" b="1" dirty="0" smtClean="0"/>
              <a:t> </a:t>
            </a:r>
            <a:r>
              <a:rPr lang="en-GB" sz="6000" b="1" dirty="0"/>
              <a:t>4 ta’ </a:t>
            </a:r>
            <a:r>
              <a:rPr lang="en-GB" sz="6000" b="1" dirty="0" err="1"/>
              <a:t>Jannar</a:t>
            </a:r>
            <a:r>
              <a:rPr lang="en-GB" sz="6000" b="1" dirty="0"/>
              <a:t> </a:t>
            </a:r>
            <a:r>
              <a:rPr lang="en-GB" sz="6000" b="1" dirty="0" err="1" smtClean="0"/>
              <a:t>huwa</a:t>
            </a:r>
            <a:r>
              <a:rPr lang="en-GB" sz="6000" b="1" dirty="0" smtClean="0"/>
              <a:t> </a:t>
            </a:r>
            <a:r>
              <a:rPr lang="en-GB" sz="6000" b="1" dirty="0"/>
              <a:t>l-</a:t>
            </a:r>
            <a:r>
              <a:rPr lang="en-GB" sz="6000" b="1" dirty="0" err="1"/>
              <a:t>Ewwel</a:t>
            </a:r>
            <a:r>
              <a:rPr lang="en-GB" sz="6000" b="1" dirty="0"/>
              <a:t> </a:t>
            </a:r>
            <a:r>
              <a:rPr lang="en-GB" sz="6000" b="1" dirty="0" err="1"/>
              <a:t>Ġimgħa</a:t>
            </a:r>
            <a:r>
              <a:rPr lang="en-GB" sz="6000" b="1" dirty="0"/>
              <a:t> tax-</a:t>
            </a:r>
            <a:r>
              <a:rPr lang="en-GB" sz="6000" b="1" dirty="0" err="1"/>
              <a:t>xahar</a:t>
            </a:r>
            <a:r>
              <a:rPr lang="en-GB" sz="6000" b="1" dirty="0"/>
              <a:t> </a:t>
            </a:r>
            <a:r>
              <a:rPr lang="en-GB" sz="6000" b="1" dirty="0" err="1"/>
              <a:t>għalhekk</a:t>
            </a:r>
            <a:r>
              <a:rPr lang="en-GB" sz="6000" b="1" dirty="0"/>
              <a:t> </a:t>
            </a:r>
            <a:r>
              <a:rPr lang="en-GB" sz="6000" b="1" dirty="0" err="1"/>
              <a:t>wara</a:t>
            </a:r>
            <a:r>
              <a:rPr lang="en-GB" sz="6000" b="1" dirty="0"/>
              <a:t> l-</a:t>
            </a:r>
            <a:r>
              <a:rPr lang="en-GB" sz="6000" b="1" dirty="0" err="1"/>
              <a:t>quddiesa</a:t>
            </a:r>
            <a:r>
              <a:rPr lang="en-GB" sz="6000" b="1" dirty="0"/>
              <a:t> </a:t>
            </a:r>
            <a:r>
              <a:rPr lang="en-GB" sz="6000" b="1" dirty="0" smtClean="0"/>
              <a:t>tas-6:00pm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2134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" y="28883"/>
            <a:ext cx="9144000" cy="1330907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L-</a:t>
            </a:r>
            <a:r>
              <a:rPr lang="en-GB" sz="5400" dirty="0" err="1" smtClean="0"/>
              <a:t>Ewwel</a:t>
            </a:r>
            <a:r>
              <a:rPr lang="en-GB" sz="5400" dirty="0" smtClean="0"/>
              <a:t> </a:t>
            </a:r>
            <a:r>
              <a:rPr lang="en-GB" sz="5400" dirty="0" err="1"/>
              <a:t>Ġimgħa</a:t>
            </a:r>
            <a:r>
              <a:rPr lang="en-GB" sz="5400" dirty="0"/>
              <a:t> tax-</a:t>
            </a:r>
            <a:r>
              <a:rPr lang="en-GB" sz="5400" dirty="0" err="1"/>
              <a:t>Xahar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2060848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err="1" smtClean="0"/>
              <a:t>ikollna</a:t>
            </a:r>
            <a:r>
              <a:rPr lang="en-GB" sz="6000" b="1" dirty="0" smtClean="0"/>
              <a:t> </a:t>
            </a:r>
            <a:r>
              <a:rPr lang="en-GB" sz="6000" b="1" dirty="0"/>
              <a:t>l-</a:t>
            </a:r>
            <a:r>
              <a:rPr lang="en-GB" sz="6000" b="1" dirty="0" err="1"/>
              <a:t>adorazzjoni</a:t>
            </a:r>
            <a:r>
              <a:rPr lang="en-GB" sz="6000" b="1" dirty="0"/>
              <a:t> </a:t>
            </a:r>
            <a:r>
              <a:rPr lang="en-GB" sz="6000" b="1" dirty="0" err="1"/>
              <a:t>quddiem</a:t>
            </a:r>
            <a:r>
              <a:rPr lang="en-GB" sz="6000" b="1" dirty="0"/>
              <a:t> </a:t>
            </a:r>
            <a:r>
              <a:rPr lang="en-GB" sz="6000" b="1" dirty="0" err="1"/>
              <a:t>Ġesù</a:t>
            </a:r>
            <a:r>
              <a:rPr lang="en-GB" sz="6000" b="1" dirty="0"/>
              <a:t> </a:t>
            </a:r>
            <a:r>
              <a:rPr lang="en-GB" sz="6000" b="1" dirty="0" err="1"/>
              <a:t>Ewkaristija</a:t>
            </a:r>
            <a:r>
              <a:rPr lang="en-GB" sz="6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46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" y="28883"/>
            <a:ext cx="9144000" cy="1330907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Is-</a:t>
            </a:r>
            <a:r>
              <a:rPr lang="en-GB" sz="5400" dirty="0" err="1" smtClean="0"/>
              <a:t>Seminarista</a:t>
            </a:r>
            <a:r>
              <a:rPr lang="en-GB" sz="5400" dirty="0" smtClean="0"/>
              <a:t> </a:t>
            </a:r>
            <a:r>
              <a:rPr lang="en-GB" sz="5400" dirty="0"/>
              <a:t>Jean-Claude </a:t>
            </a:r>
            <a:r>
              <a:rPr lang="en-GB" sz="5400" dirty="0" err="1"/>
              <a:t>Schembri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2060848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smtClean="0"/>
              <a:t>Il-</a:t>
            </a:r>
            <a:r>
              <a:rPr lang="en-GB" sz="6000" b="1" dirty="0" err="1" smtClean="0"/>
              <a:t>Ħadd</a:t>
            </a:r>
            <a:r>
              <a:rPr lang="en-GB" sz="6000" b="1" dirty="0" smtClean="0"/>
              <a:t> </a:t>
            </a:r>
            <a:r>
              <a:rPr lang="en-GB" sz="6000" b="1" dirty="0"/>
              <a:t>6 ta’ </a:t>
            </a:r>
            <a:r>
              <a:rPr lang="en-GB" sz="6000" b="1" dirty="0" err="1" smtClean="0"/>
              <a:t>Jannar</a:t>
            </a:r>
            <a:r>
              <a:rPr lang="en-GB" sz="6000" b="1" dirty="0" smtClean="0"/>
              <a:t>, </a:t>
            </a:r>
            <a:r>
              <a:rPr lang="en-GB" sz="6000" b="1" dirty="0"/>
              <a:t>fil-</a:t>
            </a:r>
            <a:r>
              <a:rPr lang="en-GB" sz="6000" b="1" dirty="0" err="1"/>
              <a:t>Kon</a:t>
            </a:r>
            <a:r>
              <a:rPr lang="en-GB" sz="6000" b="1" dirty="0"/>
              <a:t>-</a:t>
            </a:r>
            <a:r>
              <a:rPr lang="en-GB" sz="6000" b="1" dirty="0" err="1"/>
              <a:t>Katidral</a:t>
            </a:r>
            <a:r>
              <a:rPr lang="en-GB" sz="6000" b="1" dirty="0"/>
              <a:t> ta’ San </a:t>
            </a:r>
            <a:r>
              <a:rPr lang="en-GB" sz="6000" b="1" dirty="0" err="1"/>
              <a:t>Ġwann</a:t>
            </a:r>
            <a:r>
              <a:rPr lang="en-GB" sz="6000" b="1" dirty="0"/>
              <a:t>, </a:t>
            </a:r>
            <a:r>
              <a:rPr lang="en-GB" sz="6000" b="1" dirty="0" err="1"/>
              <a:t>il</a:t>
            </a:r>
            <a:r>
              <a:rPr lang="en-GB" sz="6000" b="1" dirty="0"/>
              <a:t>-Belt Valletta, fid-9:15am, Mons. Charles J. </a:t>
            </a:r>
            <a:r>
              <a:rPr lang="en-GB" sz="6000" b="1" dirty="0" err="1"/>
              <a:t>Scicluna</a:t>
            </a:r>
            <a:r>
              <a:rPr lang="en-GB" sz="6000" b="1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77617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" y="28883"/>
            <a:ext cx="9144000" cy="1330907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Is-</a:t>
            </a:r>
            <a:r>
              <a:rPr lang="en-GB" sz="5400" dirty="0" err="1" smtClean="0"/>
              <a:t>Seminarista</a:t>
            </a:r>
            <a:r>
              <a:rPr lang="en-GB" sz="5400" dirty="0" smtClean="0"/>
              <a:t> </a:t>
            </a:r>
            <a:r>
              <a:rPr lang="en-GB" sz="5400" dirty="0"/>
              <a:t>Jean-Claude </a:t>
            </a:r>
            <a:r>
              <a:rPr lang="en-GB" sz="5400" dirty="0" err="1"/>
              <a:t>Schembri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2060848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err="1" smtClean="0"/>
              <a:t>Arċisqof</a:t>
            </a:r>
            <a:r>
              <a:rPr lang="en-GB" sz="6000" b="1" dirty="0" smtClean="0"/>
              <a:t> </a:t>
            </a:r>
            <a:r>
              <a:rPr lang="en-GB" sz="6000" b="1" dirty="0"/>
              <a:t>ta’ Malta </a:t>
            </a:r>
            <a:r>
              <a:rPr lang="en-GB" sz="6000" b="1" dirty="0" err="1"/>
              <a:t>ser</a:t>
            </a:r>
            <a:r>
              <a:rPr lang="en-GB" sz="6000" b="1" dirty="0"/>
              <a:t> </a:t>
            </a:r>
            <a:r>
              <a:rPr lang="en-GB" sz="6000" b="1" dirty="0" err="1"/>
              <a:t>jilqa</a:t>
            </a:r>
            <a:r>
              <a:rPr lang="en-GB" sz="6000" b="1" dirty="0"/>
              <a:t>’ </a:t>
            </a:r>
            <a:r>
              <a:rPr lang="en-GB" sz="6000" b="1" dirty="0" err="1"/>
              <a:t>lis-Seminarista</a:t>
            </a:r>
            <a:r>
              <a:rPr lang="en-GB" sz="6000" b="1" dirty="0"/>
              <a:t> Jean-Claude </a:t>
            </a:r>
            <a:r>
              <a:rPr lang="en-GB" sz="6000" b="1" dirty="0" err="1"/>
              <a:t>Schembri</a:t>
            </a:r>
            <a:r>
              <a:rPr lang="en-GB" sz="6000" b="1" dirty="0"/>
              <a:t> mill-</a:t>
            </a:r>
            <a:r>
              <a:rPr lang="en-GB" sz="6000" b="1" dirty="0" err="1"/>
              <a:t>Parroċċa</a:t>
            </a:r>
            <a:r>
              <a:rPr lang="en-GB" sz="6000" b="1" dirty="0"/>
              <a:t> ta’ Santa Katarina V.M., </a:t>
            </a:r>
            <a:r>
              <a:rPr lang="en-GB" sz="6000" b="1" dirty="0" err="1" smtClean="0"/>
              <a:t>iż-Żejtun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22033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" y="28883"/>
            <a:ext cx="9144000" cy="2031965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err="1" smtClean="0"/>
              <a:t>Purċissjoni</a:t>
            </a:r>
            <a:r>
              <a:rPr lang="en-GB" sz="5400" dirty="0" smtClean="0"/>
              <a:t> </a:t>
            </a:r>
            <a:r>
              <a:rPr lang="en-GB" sz="5400" dirty="0" err="1"/>
              <a:t>tal-Bambin</a:t>
            </a:r>
            <a:r>
              <a:rPr lang="en-GB" sz="5400" dirty="0"/>
              <a:t> fir-</a:t>
            </a:r>
            <a:r>
              <a:rPr lang="en-GB" sz="5400" dirty="0" err="1"/>
              <a:t>residenza</a:t>
            </a:r>
            <a:r>
              <a:rPr lang="en-GB" sz="5400" dirty="0"/>
              <a:t> St. Vincent De Paul mill-</a:t>
            </a:r>
            <a:r>
              <a:rPr lang="en-GB" sz="5400" dirty="0" err="1"/>
              <a:t>membri</a:t>
            </a:r>
            <a:r>
              <a:rPr lang="en-GB" sz="5400" dirty="0"/>
              <a:t> </a:t>
            </a:r>
            <a:r>
              <a:rPr lang="en-GB" sz="5400" dirty="0" smtClean="0"/>
              <a:t>   </a:t>
            </a:r>
            <a:r>
              <a:rPr lang="en-GB" sz="5400" dirty="0" err="1" smtClean="0"/>
              <a:t>tal</a:t>
            </a:r>
            <a:r>
              <a:rPr lang="en-GB" sz="5400" dirty="0" smtClean="0"/>
              <a:t>-Museum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3717032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6000" b="1" dirty="0" smtClean="0"/>
              <a:t>Il-</a:t>
            </a:r>
            <a:r>
              <a:rPr lang="en-US" sz="6000" b="1" dirty="0" err="1" smtClean="0"/>
              <a:t>Ħadd</a:t>
            </a:r>
            <a:r>
              <a:rPr lang="en-US" sz="6000" b="1" dirty="0" smtClean="0"/>
              <a:t> </a:t>
            </a:r>
            <a:r>
              <a:rPr lang="en-US" sz="6000" b="1" dirty="0"/>
              <a:t>30 ta’ </a:t>
            </a:r>
            <a:r>
              <a:rPr lang="en-US" sz="6000" b="1" dirty="0" err="1"/>
              <a:t>Diċembru</a:t>
            </a:r>
            <a:r>
              <a:rPr lang="en-US" sz="6000" b="1" dirty="0"/>
              <a:t> </a:t>
            </a:r>
            <a:r>
              <a:rPr lang="en-US" sz="6000" b="1" dirty="0" smtClean="0"/>
              <a:t>se </a:t>
            </a:r>
            <a:r>
              <a:rPr lang="en-US" sz="6000" b="1" dirty="0" err="1"/>
              <a:t>ssir</a:t>
            </a:r>
            <a:r>
              <a:rPr lang="en-US" sz="6000" b="1" dirty="0"/>
              <a:t> </a:t>
            </a:r>
            <a:r>
              <a:rPr lang="en-US" sz="6000" b="1" dirty="0" err="1"/>
              <a:t>Purċissjoni</a:t>
            </a:r>
            <a:r>
              <a:rPr lang="en-US" sz="6000" b="1" dirty="0"/>
              <a:t> </a:t>
            </a:r>
            <a:r>
              <a:rPr lang="en-US" sz="6000" b="1" dirty="0" smtClean="0"/>
              <a:t>         </a:t>
            </a:r>
            <a:r>
              <a:rPr lang="en-US" sz="6000" b="1" dirty="0" err="1" smtClean="0"/>
              <a:t>tal-Bambin</a:t>
            </a:r>
            <a:r>
              <a:rPr lang="en-US" sz="6000" b="1" dirty="0" smtClean="0"/>
              <a:t> fir-</a:t>
            </a:r>
            <a:r>
              <a:rPr lang="en-US" sz="6000" b="1" dirty="0" err="1" smtClean="0"/>
              <a:t>residenza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27887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" y="28883"/>
            <a:ext cx="9144000" cy="1330907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Is-</a:t>
            </a:r>
            <a:r>
              <a:rPr lang="en-GB" sz="5400" dirty="0" err="1" smtClean="0"/>
              <a:t>Seminarista</a:t>
            </a:r>
            <a:r>
              <a:rPr lang="en-GB" sz="5400" dirty="0" smtClean="0"/>
              <a:t> </a:t>
            </a:r>
            <a:r>
              <a:rPr lang="en-GB" sz="5400" dirty="0"/>
              <a:t>Jean-Claude </a:t>
            </a:r>
            <a:r>
              <a:rPr lang="en-GB" sz="5400" dirty="0" err="1"/>
              <a:t>Schembri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2060848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smtClean="0"/>
              <a:t>u </a:t>
            </a:r>
            <a:r>
              <a:rPr lang="en-GB" sz="6000" b="1" dirty="0"/>
              <a:t>li </a:t>
            </a:r>
            <a:r>
              <a:rPr lang="en-GB" sz="6000" b="1" dirty="0" err="1"/>
              <a:t>qed</a:t>
            </a:r>
            <a:r>
              <a:rPr lang="en-GB" sz="6000" b="1" dirty="0"/>
              <a:t> </a:t>
            </a:r>
            <a:r>
              <a:rPr lang="en-GB" sz="6000" b="1" dirty="0" err="1"/>
              <a:t>jagħmel</a:t>
            </a:r>
            <a:r>
              <a:rPr lang="en-GB" sz="6000" b="1" dirty="0"/>
              <a:t> </a:t>
            </a:r>
            <a:r>
              <a:rPr lang="en-GB" sz="6000" b="1" dirty="0" err="1"/>
              <a:t>esperjenza</a:t>
            </a:r>
            <a:r>
              <a:rPr lang="en-GB" sz="6000" b="1" dirty="0"/>
              <a:t> </a:t>
            </a:r>
            <a:r>
              <a:rPr lang="en-GB" sz="6000" b="1" dirty="0" err="1"/>
              <a:t>pastorali</a:t>
            </a:r>
            <a:r>
              <a:rPr lang="en-GB" sz="6000" b="1" dirty="0"/>
              <a:t> fil-</a:t>
            </a:r>
            <a:r>
              <a:rPr lang="en-GB" sz="6000" b="1" dirty="0" err="1"/>
              <a:t>Parroċċa</a:t>
            </a:r>
            <a:r>
              <a:rPr lang="en-GB" sz="6000" b="1" dirty="0"/>
              <a:t> </a:t>
            </a:r>
            <a:r>
              <a:rPr lang="en-GB" sz="6000" b="1" dirty="0" err="1"/>
              <a:t>tagħna</a:t>
            </a:r>
            <a:r>
              <a:rPr lang="en-GB" sz="6000" b="1" dirty="0"/>
              <a:t> </a:t>
            </a:r>
            <a:r>
              <a:rPr lang="en-GB" sz="6000" b="1" dirty="0" err="1"/>
              <a:t>flimkien</a:t>
            </a:r>
            <a:r>
              <a:rPr lang="en-GB" sz="6000" b="1" dirty="0"/>
              <a:t> ma’ </a:t>
            </a:r>
            <a:r>
              <a:rPr lang="en-GB" sz="6000" b="1" dirty="0" err="1"/>
              <a:t>tliet</a:t>
            </a:r>
            <a:r>
              <a:rPr lang="en-GB" sz="6000" b="1" dirty="0"/>
              <a:t> </a:t>
            </a:r>
            <a:r>
              <a:rPr lang="en-GB" sz="6000" b="1" dirty="0" err="1"/>
              <a:t>seminaristi</a:t>
            </a:r>
            <a:r>
              <a:rPr lang="en-GB" sz="6000" b="1" dirty="0"/>
              <a:t> </a:t>
            </a:r>
            <a:r>
              <a:rPr lang="en-GB" sz="6000" b="1" dirty="0" err="1"/>
              <a:t>oħra</a:t>
            </a:r>
            <a:r>
              <a:rPr lang="en-GB" sz="6000" b="1" dirty="0"/>
              <a:t> </a:t>
            </a:r>
            <a:r>
              <a:rPr lang="en-GB" sz="6000" b="1" dirty="0" err="1"/>
              <a:t>bħala</a:t>
            </a:r>
            <a:r>
              <a:rPr lang="en-GB" sz="6000" b="1" dirty="0"/>
              <a:t> </a:t>
            </a:r>
            <a:r>
              <a:rPr lang="en-GB" sz="6000" b="1" dirty="0" err="1" smtClean="0"/>
              <a:t>kandidati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1777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" y="28883"/>
            <a:ext cx="9144000" cy="1330907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Is-</a:t>
            </a:r>
            <a:r>
              <a:rPr lang="en-GB" sz="5400" dirty="0" err="1" smtClean="0"/>
              <a:t>Seminarista</a:t>
            </a:r>
            <a:r>
              <a:rPr lang="en-GB" sz="5400" dirty="0" smtClean="0"/>
              <a:t> </a:t>
            </a:r>
            <a:r>
              <a:rPr lang="en-GB" sz="5400" dirty="0"/>
              <a:t>Jean-Claude </a:t>
            </a:r>
            <a:r>
              <a:rPr lang="en-GB" sz="5400" dirty="0" err="1"/>
              <a:t>Schembri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2060848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err="1" smtClean="0"/>
              <a:t>għas-saċerdozju</a:t>
            </a:r>
            <a:r>
              <a:rPr lang="en-GB" sz="6000" b="1" dirty="0"/>
              <a:t>. </a:t>
            </a:r>
            <a:r>
              <a:rPr lang="en-GB" sz="6000" b="1" dirty="0" err="1"/>
              <a:t>Inħeġġukom</a:t>
            </a:r>
            <a:r>
              <a:rPr lang="en-GB" sz="6000" b="1" dirty="0"/>
              <a:t> </a:t>
            </a:r>
            <a:r>
              <a:rPr lang="en-GB" sz="6000" b="1" dirty="0" err="1"/>
              <a:t>sabiex</a:t>
            </a:r>
            <a:r>
              <a:rPr lang="en-GB" sz="6000" b="1" dirty="0"/>
              <a:t> </a:t>
            </a:r>
            <a:r>
              <a:rPr lang="en-GB" sz="6000" b="1" dirty="0" err="1"/>
              <a:t>nattendu</a:t>
            </a:r>
            <a:r>
              <a:rPr lang="en-GB" sz="6000" b="1" dirty="0"/>
              <a:t> u min </a:t>
            </a:r>
            <a:r>
              <a:rPr lang="en-GB" sz="6000" b="1" dirty="0" err="1"/>
              <a:t>jixtieq</a:t>
            </a:r>
            <a:r>
              <a:rPr lang="en-GB" sz="6000" b="1" dirty="0"/>
              <a:t> </a:t>
            </a:r>
            <a:r>
              <a:rPr lang="en-GB" sz="6000" b="1" dirty="0" err="1"/>
              <a:t>jiġi</a:t>
            </a:r>
            <a:r>
              <a:rPr lang="en-GB" sz="6000" b="1" dirty="0"/>
              <a:t> </a:t>
            </a:r>
            <a:r>
              <a:rPr lang="en-GB" sz="6000" b="1" dirty="0" err="1"/>
              <a:t>magħna</a:t>
            </a:r>
            <a:r>
              <a:rPr lang="en-GB" sz="6000" b="1" dirty="0"/>
              <a:t> </a:t>
            </a:r>
            <a:r>
              <a:rPr lang="en-GB" sz="6000" b="1" dirty="0" err="1"/>
              <a:t>jidħol</a:t>
            </a:r>
            <a:r>
              <a:rPr lang="en-GB" sz="6000" b="1" dirty="0"/>
              <a:t> </a:t>
            </a:r>
            <a:r>
              <a:rPr lang="en-GB" sz="6000" b="1" dirty="0" err="1"/>
              <a:t>fis-sagristija</a:t>
            </a:r>
            <a:r>
              <a:rPr lang="en-GB" sz="6000" b="1" dirty="0"/>
              <a:t> </a:t>
            </a:r>
            <a:r>
              <a:rPr lang="en-GB" sz="6000" b="1" dirty="0" err="1"/>
              <a:t>jikteb</a:t>
            </a:r>
            <a:r>
              <a:rPr lang="en-GB" sz="6000" b="1" dirty="0"/>
              <a:t> </a:t>
            </a:r>
            <a:r>
              <a:rPr lang="en-GB" sz="6000" b="1" dirty="0" err="1" smtClean="0"/>
              <a:t>ismu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1316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" y="28883"/>
            <a:ext cx="9144000" cy="1330907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Is-</a:t>
            </a:r>
            <a:r>
              <a:rPr lang="en-GB" sz="5400" dirty="0" err="1" smtClean="0"/>
              <a:t>Seminarista</a:t>
            </a:r>
            <a:r>
              <a:rPr lang="en-GB" sz="5400" dirty="0" smtClean="0"/>
              <a:t> </a:t>
            </a:r>
            <a:r>
              <a:rPr lang="en-GB" sz="5400" dirty="0"/>
              <a:t>Jean-Claude </a:t>
            </a:r>
            <a:r>
              <a:rPr lang="en-GB" sz="5400" dirty="0" err="1"/>
              <a:t>Schembri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2060848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err="1" smtClean="0"/>
              <a:t>biex</a:t>
            </a:r>
            <a:r>
              <a:rPr lang="en-GB" sz="6000" b="1" dirty="0" smtClean="0"/>
              <a:t> </a:t>
            </a:r>
            <a:r>
              <a:rPr lang="en-GB" sz="6000" b="1" dirty="0" err="1"/>
              <a:t>inkunu</a:t>
            </a:r>
            <a:r>
              <a:rPr lang="en-GB" sz="6000" b="1" dirty="0"/>
              <a:t> </a:t>
            </a:r>
            <a:r>
              <a:rPr lang="en-GB" sz="6000" b="1" dirty="0" err="1"/>
              <a:t>nistgħu</a:t>
            </a:r>
            <a:r>
              <a:rPr lang="en-GB" sz="6000" b="1" dirty="0"/>
              <a:t> </a:t>
            </a:r>
            <a:r>
              <a:rPr lang="en-GB" sz="6000" b="1" dirty="0" err="1"/>
              <a:t>nordnaw</a:t>
            </a:r>
            <a:r>
              <a:rPr lang="en-GB" sz="6000" b="1" dirty="0"/>
              <a:t> it-</a:t>
            </a:r>
            <a:r>
              <a:rPr lang="en-GB" sz="6000" b="1" dirty="0" err="1"/>
              <a:t>trasport</a:t>
            </a:r>
            <a:r>
              <a:rPr lang="en-GB" sz="6000" b="1" dirty="0"/>
              <a:t> li </a:t>
            </a:r>
            <a:r>
              <a:rPr lang="en-GB" sz="6000" b="1" dirty="0" err="1"/>
              <a:t>jitlaq</a:t>
            </a:r>
            <a:r>
              <a:rPr lang="en-GB" sz="6000" b="1" dirty="0"/>
              <a:t> </a:t>
            </a:r>
            <a:r>
              <a:rPr lang="en-GB" sz="6000" b="1" dirty="0" err="1"/>
              <a:t>minn</a:t>
            </a:r>
            <a:r>
              <a:rPr lang="en-GB" sz="6000" b="1" dirty="0"/>
              <a:t> </a:t>
            </a:r>
            <a:r>
              <a:rPr lang="en-GB" sz="6000" b="1" dirty="0" err="1"/>
              <a:t>fejn</a:t>
            </a:r>
            <a:r>
              <a:rPr lang="en-GB" sz="6000" b="1" dirty="0"/>
              <a:t> is-Sala </a:t>
            </a:r>
            <a:r>
              <a:rPr lang="en-GB" sz="6000" b="1" dirty="0" err="1"/>
              <a:t>Sant’Anna</a:t>
            </a:r>
            <a:r>
              <a:rPr lang="en-GB" sz="6000" b="1" dirty="0"/>
              <a:t> fit-8:00am. </a:t>
            </a:r>
            <a:r>
              <a:rPr lang="en-GB" sz="4800" b="1" u="sng" dirty="0" err="1"/>
              <a:t>Nawgurawlu</a:t>
            </a:r>
            <a:r>
              <a:rPr lang="en-GB" sz="4800" b="1" u="sng" dirty="0"/>
              <a:t> u </a:t>
            </a:r>
            <a:r>
              <a:rPr lang="en-GB" sz="4800" b="1" u="sng" dirty="0" err="1"/>
              <a:t>nitolbu</a:t>
            </a:r>
            <a:r>
              <a:rPr lang="en-GB" sz="4800" b="1" u="sng" dirty="0"/>
              <a:t> </a:t>
            </a:r>
            <a:r>
              <a:rPr lang="en-GB" sz="4800" b="1" u="sng" dirty="0" err="1"/>
              <a:t>għalih</a:t>
            </a:r>
            <a:r>
              <a:rPr lang="en-GB" sz="4800" b="1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84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" y="28883"/>
            <a:ext cx="9144000" cy="1330907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err="1"/>
              <a:t>Fuljett</a:t>
            </a:r>
            <a:r>
              <a:rPr lang="en-GB" sz="5400" dirty="0"/>
              <a:t> ‘</a:t>
            </a:r>
            <a:r>
              <a:rPr lang="en-GB" sz="5400" dirty="0" err="1"/>
              <a:t>Flimkien</a:t>
            </a:r>
            <a:r>
              <a:rPr lang="en-GB" sz="5400" dirty="0"/>
              <a:t>’</a:t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2060848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err="1" smtClean="0"/>
              <a:t>Wasal</a:t>
            </a:r>
            <a:r>
              <a:rPr lang="en-GB" sz="6000" b="1" dirty="0" smtClean="0"/>
              <a:t> </a:t>
            </a:r>
            <a:r>
              <a:rPr lang="en-GB" sz="6000" b="1" dirty="0" err="1"/>
              <a:t>il-fuljett</a:t>
            </a:r>
            <a:r>
              <a:rPr lang="en-GB" sz="6000" b="1" dirty="0"/>
              <a:t> </a:t>
            </a:r>
            <a:r>
              <a:rPr lang="en-GB" sz="6000" b="1" i="1" dirty="0" err="1"/>
              <a:t>Flimkien</a:t>
            </a:r>
            <a:r>
              <a:rPr lang="en-GB" sz="6000" b="1" dirty="0"/>
              <a:t> </a:t>
            </a:r>
            <a:r>
              <a:rPr lang="en-GB" sz="6000" b="1" dirty="0" err="1"/>
              <a:t>għax-xahar</a:t>
            </a:r>
            <a:r>
              <a:rPr lang="en-GB" sz="6000" b="1" dirty="0"/>
              <a:t> ta’ </a:t>
            </a:r>
            <a:r>
              <a:rPr lang="en-GB" sz="6000" b="1" dirty="0" err="1"/>
              <a:t>Jannar</a:t>
            </a:r>
            <a:r>
              <a:rPr lang="en-GB" sz="6000" b="1" dirty="0"/>
              <a:t> 2019. </a:t>
            </a:r>
            <a:r>
              <a:rPr lang="en-GB" sz="6000" b="1" dirty="0" err="1"/>
              <a:t>Nitolbu</a:t>
            </a:r>
            <a:r>
              <a:rPr lang="en-GB" sz="6000" b="1" dirty="0"/>
              <a:t> lid-</a:t>
            </a:r>
            <a:r>
              <a:rPr lang="en-GB" sz="6000" b="1" dirty="0" err="1"/>
              <a:t>distributuri</a:t>
            </a:r>
            <a:r>
              <a:rPr lang="en-GB" sz="6000" b="1" dirty="0"/>
              <a:t> </a:t>
            </a:r>
            <a:r>
              <a:rPr lang="en-GB" sz="6000" b="1" dirty="0" err="1"/>
              <a:t>biex</a:t>
            </a:r>
            <a:r>
              <a:rPr lang="en-GB" sz="6000" b="1" dirty="0"/>
              <a:t> </a:t>
            </a:r>
            <a:r>
              <a:rPr lang="en-GB" sz="6000" b="1" dirty="0" err="1"/>
              <a:t>jiġbru</a:t>
            </a:r>
            <a:r>
              <a:rPr lang="en-GB" sz="6000" b="1" dirty="0"/>
              <a:t> </a:t>
            </a:r>
            <a:r>
              <a:rPr lang="en-GB" sz="6000" b="1" dirty="0" smtClean="0"/>
              <a:t> l-</a:t>
            </a:r>
            <a:r>
              <a:rPr lang="en-GB" sz="6000" b="1" dirty="0" err="1" smtClean="0"/>
              <a:t>kopji</a:t>
            </a:r>
            <a:r>
              <a:rPr lang="en-GB" sz="6000" b="1" dirty="0" smtClean="0"/>
              <a:t> </a:t>
            </a:r>
            <a:r>
              <a:rPr lang="en-GB" sz="6000" b="1" dirty="0" err="1" smtClean="0"/>
              <a:t>tagħhom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341608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" y="28883"/>
            <a:ext cx="9144000" cy="1330907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err="1"/>
              <a:t>Fuljett</a:t>
            </a:r>
            <a:r>
              <a:rPr lang="en-GB" sz="5400" dirty="0"/>
              <a:t> ‘</a:t>
            </a:r>
            <a:r>
              <a:rPr lang="en-GB" sz="5400" dirty="0" err="1"/>
              <a:t>Flimkien</a:t>
            </a:r>
            <a:r>
              <a:rPr lang="en-GB" sz="5400" dirty="0"/>
              <a:t>’</a:t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2060848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err="1" smtClean="0"/>
              <a:t>mis-sagristija</a:t>
            </a:r>
            <a:r>
              <a:rPr lang="en-GB" sz="6000" b="1" dirty="0"/>
              <a:t>, </a:t>
            </a:r>
            <a:r>
              <a:rPr lang="en-GB" sz="6000" b="1" dirty="0" err="1"/>
              <a:t>waqt</a:t>
            </a:r>
            <a:r>
              <a:rPr lang="en-GB" sz="6000" b="1" dirty="0"/>
              <a:t> li </a:t>
            </a:r>
            <a:r>
              <a:rPr lang="en-GB" sz="6000" b="1" dirty="0" err="1"/>
              <a:t>nirringrazzjawhom</a:t>
            </a:r>
            <a:r>
              <a:rPr lang="en-GB" sz="6000" b="1" dirty="0"/>
              <a:t> </a:t>
            </a:r>
            <a:r>
              <a:rPr lang="en-GB" sz="6000" b="1" dirty="0" smtClean="0"/>
              <a:t>    </a:t>
            </a:r>
            <a:r>
              <a:rPr lang="en-GB" sz="6000" b="1" dirty="0" err="1" smtClean="0"/>
              <a:t>tas-servizz</a:t>
            </a:r>
            <a:r>
              <a:rPr lang="en-GB" sz="6000" b="1" dirty="0" smtClean="0"/>
              <a:t> </a:t>
            </a:r>
            <a:r>
              <a:rPr lang="en-GB" sz="6000" b="1" dirty="0"/>
              <a:t>li </a:t>
            </a:r>
            <a:r>
              <a:rPr lang="en-GB" sz="6000" b="1" dirty="0" err="1"/>
              <a:t>qed</a:t>
            </a:r>
            <a:r>
              <a:rPr lang="en-GB" sz="6000" b="1" dirty="0"/>
              <a:t> </a:t>
            </a:r>
            <a:r>
              <a:rPr lang="en-GB" sz="6000" b="1" dirty="0" err="1"/>
              <a:t>jagħtuna</a:t>
            </a:r>
            <a:r>
              <a:rPr lang="en-GB" sz="6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11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" y="28883"/>
            <a:ext cx="9144000" cy="2031965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err="1" smtClean="0"/>
              <a:t>Purċissjoni</a:t>
            </a:r>
            <a:r>
              <a:rPr lang="en-GB" sz="5400" dirty="0" smtClean="0"/>
              <a:t> </a:t>
            </a:r>
            <a:r>
              <a:rPr lang="en-GB" sz="5400" dirty="0" err="1" smtClean="0"/>
              <a:t>tal-Bambin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1357274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6000" b="1" dirty="0" smtClean="0"/>
              <a:t>St</a:t>
            </a:r>
            <a:r>
              <a:rPr lang="en-US" sz="6000" b="1" dirty="0"/>
              <a:t>. Vincent De Paul</a:t>
            </a:r>
            <a:r>
              <a:rPr lang="en-GB" sz="6000" b="1" dirty="0"/>
              <a:t> </a:t>
            </a:r>
            <a:r>
              <a:rPr lang="en-GB" sz="6000" b="1" dirty="0" smtClean="0"/>
              <a:t>  mill-</a:t>
            </a:r>
            <a:r>
              <a:rPr lang="en-GB" sz="6000" b="1" dirty="0" err="1" smtClean="0"/>
              <a:t>membri</a:t>
            </a:r>
            <a:r>
              <a:rPr lang="en-GB" sz="6000" b="1" dirty="0" smtClean="0"/>
              <a:t> </a:t>
            </a:r>
            <a:r>
              <a:rPr lang="en-GB" sz="6000" b="1" dirty="0" err="1"/>
              <a:t>tal</a:t>
            </a:r>
            <a:r>
              <a:rPr lang="en-GB" sz="6000" b="1" dirty="0"/>
              <a:t>-Museum </a:t>
            </a:r>
            <a:r>
              <a:rPr lang="en-GB" sz="6000" b="1" dirty="0" smtClean="0"/>
              <a:t>  </a:t>
            </a:r>
            <a:r>
              <a:rPr lang="en-GB" sz="6000" b="1" dirty="0" err="1" smtClean="0"/>
              <a:t>tal-Parroċċa</a:t>
            </a:r>
            <a:r>
              <a:rPr lang="en-GB" sz="6000" b="1" dirty="0" smtClean="0"/>
              <a:t> </a:t>
            </a:r>
            <a:r>
              <a:rPr lang="en-GB" sz="6000" b="1" dirty="0" err="1"/>
              <a:t>tagħna</a:t>
            </a:r>
            <a:r>
              <a:rPr lang="en-US" sz="6000" b="1" dirty="0"/>
              <a:t>. </a:t>
            </a:r>
            <a:r>
              <a:rPr lang="en-US" sz="6000" b="1" dirty="0" smtClean="0"/>
              <a:t> Il-</a:t>
            </a:r>
            <a:r>
              <a:rPr lang="en-US" sz="6000" b="1" dirty="0" err="1" smtClean="0"/>
              <a:t>Purċissjoni</a:t>
            </a:r>
            <a:r>
              <a:rPr lang="en-US" sz="6000" b="1" dirty="0" smtClean="0"/>
              <a:t> </a:t>
            </a:r>
            <a:r>
              <a:rPr lang="en-US" sz="6000" b="1" dirty="0"/>
              <a:t>se </a:t>
            </a:r>
            <a:r>
              <a:rPr lang="en-US" sz="6000" b="1" dirty="0" err="1"/>
              <a:t>tibda</a:t>
            </a:r>
            <a:r>
              <a:rPr lang="en-US" sz="6000" b="1" dirty="0"/>
              <a:t> fit-3:00pm u </a:t>
            </a:r>
            <a:r>
              <a:rPr lang="en-US" sz="6000" b="1" dirty="0" err="1"/>
              <a:t>tispiċċa</a:t>
            </a:r>
            <a:r>
              <a:rPr lang="en-US" sz="6000" b="1" dirty="0"/>
              <a:t> </a:t>
            </a:r>
            <a:r>
              <a:rPr lang="en-US" sz="6000" b="1" dirty="0" smtClean="0"/>
              <a:t>fl-4:00pm</a:t>
            </a:r>
            <a:r>
              <a:rPr lang="en-US" sz="6000" b="1" dirty="0"/>
              <a:t>. 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35414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" y="28883"/>
            <a:ext cx="9144000" cy="2031965"/>
          </a:xfrm>
        </p:spPr>
        <p:txBody>
          <a:bodyPr>
            <a:noAutofit/>
          </a:bodyPr>
          <a:lstStyle/>
          <a:p>
            <a:pPr marL="137160" algn="l"/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mt-MT" sz="5400" dirty="0" smtClean="0"/>
              <a:t/>
            </a:r>
            <a:br>
              <a:rPr lang="mt-MT" sz="5400" dirty="0" smtClean="0"/>
            </a:br>
            <a:r>
              <a:rPr lang="en-GB" sz="5400" dirty="0" err="1" smtClean="0"/>
              <a:t>Purċissjoni</a:t>
            </a:r>
            <a:r>
              <a:rPr lang="en-GB" sz="5400" dirty="0" smtClean="0"/>
              <a:t> </a:t>
            </a:r>
            <a:r>
              <a:rPr lang="en-GB" sz="5400" dirty="0" err="1" smtClean="0"/>
              <a:t>tal-Bambin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245" y="1357274"/>
            <a:ext cx="9153245" cy="550072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6000" b="1" dirty="0" smtClean="0"/>
              <a:t>Se </a:t>
            </a:r>
            <a:r>
              <a:rPr lang="en-US" sz="6000" b="1" dirty="0" err="1"/>
              <a:t>jkun</a:t>
            </a:r>
            <a:r>
              <a:rPr lang="en-US" sz="6000" b="1" dirty="0"/>
              <a:t> </a:t>
            </a:r>
            <a:r>
              <a:rPr lang="en-US" sz="6000" b="1" dirty="0" err="1"/>
              <a:t>organizzat</a:t>
            </a:r>
            <a:r>
              <a:rPr lang="en-US" sz="6000" b="1" dirty="0"/>
              <a:t> </a:t>
            </a:r>
            <a:r>
              <a:rPr lang="en-US" sz="6000" b="1" dirty="0" smtClean="0"/>
              <a:t>        it-</a:t>
            </a:r>
            <a:r>
              <a:rPr lang="en-US" sz="6000" b="1" dirty="0" err="1" smtClean="0"/>
              <a:t>trasport</a:t>
            </a:r>
            <a:r>
              <a:rPr lang="en-US" sz="6000" b="1" dirty="0" smtClean="0"/>
              <a:t> </a:t>
            </a:r>
            <a:r>
              <a:rPr lang="en-US" sz="6000" b="1" dirty="0"/>
              <a:t>li </a:t>
            </a:r>
            <a:r>
              <a:rPr lang="en-US" sz="6000" b="1" dirty="0" err="1"/>
              <a:t>jitlaq</a:t>
            </a:r>
            <a:r>
              <a:rPr lang="en-US" sz="6000" b="1" dirty="0"/>
              <a:t> </a:t>
            </a:r>
            <a:r>
              <a:rPr lang="en-US" sz="6000" b="1" dirty="0" err="1"/>
              <a:t>minn</a:t>
            </a:r>
            <a:r>
              <a:rPr lang="en-US" sz="6000" b="1" dirty="0"/>
              <a:t> </a:t>
            </a:r>
            <a:r>
              <a:rPr lang="en-US" sz="6000" b="1" dirty="0" err="1"/>
              <a:t>quddiem</a:t>
            </a:r>
            <a:r>
              <a:rPr lang="en-US" sz="6000" b="1" dirty="0"/>
              <a:t> </a:t>
            </a:r>
            <a:r>
              <a:rPr lang="en-US" sz="6000" b="1" dirty="0" err="1"/>
              <a:t>il</a:t>
            </a:r>
            <a:r>
              <a:rPr lang="en-US" sz="6000" b="1" dirty="0"/>
              <a:t>-Museum </a:t>
            </a:r>
            <a:r>
              <a:rPr lang="en-US" sz="6000" b="1" dirty="0" smtClean="0"/>
              <a:t>   fis-2:15pm</a:t>
            </a:r>
            <a:r>
              <a:rPr lang="en-US" sz="6000" b="1" dirty="0"/>
              <a:t>.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180509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0907"/>
          </a:xfrm>
        </p:spPr>
        <p:txBody>
          <a:bodyPr>
            <a:noAutofit/>
          </a:bodyPr>
          <a:lstStyle/>
          <a:p>
            <a:pPr algn="l"/>
            <a:r>
              <a:rPr lang="en-GB" sz="5400" dirty="0" err="1" smtClean="0"/>
              <a:t>Kwaranturi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9134955" cy="551839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GB" sz="6000" b="1" dirty="0" smtClean="0"/>
              <a:t>It-</a:t>
            </a:r>
            <a:r>
              <a:rPr lang="en-GB" sz="6000" b="1" dirty="0" err="1" smtClean="0"/>
              <a:t>Tnejn</a:t>
            </a:r>
            <a:r>
              <a:rPr lang="en-GB" sz="6000" b="1" dirty="0" smtClean="0"/>
              <a:t> </a:t>
            </a:r>
            <a:r>
              <a:rPr lang="en-GB" sz="6000" b="1" dirty="0"/>
              <a:t>31 ta’ </a:t>
            </a:r>
            <a:r>
              <a:rPr lang="en-GB" sz="6000" b="1" dirty="0" err="1"/>
              <a:t>Diċembru</a:t>
            </a:r>
            <a:r>
              <a:rPr lang="en-GB" sz="6000" b="1" dirty="0"/>
              <a:t> </a:t>
            </a:r>
            <a:r>
              <a:rPr lang="en-GB" sz="6000" b="1" dirty="0" err="1" smtClean="0"/>
              <a:t>wara</a:t>
            </a:r>
            <a:r>
              <a:rPr lang="en-GB" sz="6000" b="1" dirty="0" smtClean="0"/>
              <a:t> </a:t>
            </a:r>
            <a:r>
              <a:rPr lang="en-GB" sz="6000" b="1" dirty="0"/>
              <a:t>l-</a:t>
            </a:r>
            <a:r>
              <a:rPr lang="en-GB" sz="6000" b="1" dirty="0" err="1"/>
              <a:t>quddiesa</a:t>
            </a:r>
            <a:r>
              <a:rPr lang="en-GB" sz="6000" b="1" dirty="0"/>
              <a:t> tat-7.45am </a:t>
            </a:r>
            <a:r>
              <a:rPr lang="en-GB" sz="6000" b="1" dirty="0" err="1"/>
              <a:t>nesponu</a:t>
            </a:r>
            <a:r>
              <a:rPr lang="en-GB" sz="6000" b="1" dirty="0"/>
              <a:t> </a:t>
            </a:r>
            <a:r>
              <a:rPr lang="en-GB" sz="6000" b="1" dirty="0" err="1"/>
              <a:t>lil</a:t>
            </a:r>
            <a:r>
              <a:rPr lang="en-GB" sz="6000" b="1" dirty="0"/>
              <a:t> </a:t>
            </a:r>
            <a:r>
              <a:rPr lang="en-GB" sz="6000" b="1" dirty="0" err="1"/>
              <a:t>Ġesù</a:t>
            </a:r>
            <a:r>
              <a:rPr lang="en-GB" sz="6000" b="1" dirty="0"/>
              <a:t> </a:t>
            </a:r>
            <a:r>
              <a:rPr lang="en-GB" sz="6000" b="1" dirty="0" err="1"/>
              <a:t>Ewkaristija</a:t>
            </a:r>
            <a:r>
              <a:rPr lang="en-GB" sz="6000" b="1" dirty="0"/>
              <a:t> </a:t>
            </a:r>
            <a:r>
              <a:rPr lang="en-GB" sz="6000" b="1" dirty="0" err="1"/>
              <a:t>sa</a:t>
            </a:r>
            <a:r>
              <a:rPr lang="en-GB" sz="6000" b="1" dirty="0"/>
              <a:t> </a:t>
            </a:r>
            <a:r>
              <a:rPr lang="en-GB" sz="6000" b="1" dirty="0" err="1"/>
              <a:t>nofsinhar</a:t>
            </a:r>
            <a:r>
              <a:rPr lang="en-GB" sz="6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974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0907"/>
          </a:xfrm>
        </p:spPr>
        <p:txBody>
          <a:bodyPr>
            <a:noAutofit/>
          </a:bodyPr>
          <a:lstStyle/>
          <a:p>
            <a:pPr algn="l"/>
            <a:r>
              <a:rPr lang="en-GB" sz="5400" dirty="0" err="1" smtClean="0"/>
              <a:t>Kwaranturi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9134955" cy="551839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6000" b="1" dirty="0" smtClean="0"/>
              <a:t>Fil-11:00am </a:t>
            </a:r>
            <a:r>
              <a:rPr lang="en-US" sz="6000" b="1" dirty="0" err="1" smtClean="0"/>
              <a:t>adorazzjoni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komunitarja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animata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mis-saċerdoti</a:t>
            </a:r>
            <a:r>
              <a:rPr lang="en-US" sz="6000" b="1" dirty="0" smtClean="0"/>
              <a:t>, </a:t>
            </a:r>
            <a:r>
              <a:rPr lang="en-US" sz="6000" b="1" dirty="0" err="1" smtClean="0"/>
              <a:t>reliġjużi</a:t>
            </a:r>
            <a:r>
              <a:rPr lang="en-US" sz="6000" b="1" dirty="0" smtClean="0"/>
              <a:t> u </a:t>
            </a:r>
            <a:r>
              <a:rPr lang="en-US" sz="6000" b="1" dirty="0" err="1" smtClean="0"/>
              <a:t>seminaristi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tal-Parroċċa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tagħna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sa</a:t>
            </a:r>
            <a:r>
              <a:rPr lang="en-US" sz="6000" b="1" dirty="0" smtClean="0"/>
              <a:t> 12:00pm. 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246377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0907"/>
          </a:xfrm>
        </p:spPr>
        <p:txBody>
          <a:bodyPr>
            <a:noAutofit/>
          </a:bodyPr>
          <a:lstStyle/>
          <a:p>
            <a:pPr algn="l"/>
            <a:r>
              <a:rPr lang="en-GB" sz="5400" dirty="0" err="1" smtClean="0"/>
              <a:t>Kwaranturi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9134955" cy="551839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6000" b="1" dirty="0" smtClean="0"/>
              <a:t>Fil-5:00pm </a:t>
            </a:r>
            <a:r>
              <a:rPr lang="en-GB" sz="6000" b="1" dirty="0" err="1" smtClean="0"/>
              <a:t>espozizzjoni</a:t>
            </a:r>
            <a:r>
              <a:rPr lang="en-GB" sz="6000" b="1" dirty="0" smtClean="0"/>
              <a:t> </a:t>
            </a:r>
            <a:r>
              <a:rPr lang="en-GB" sz="6000" b="1" dirty="0" err="1" smtClean="0"/>
              <a:t>tas-Sagrament</a:t>
            </a:r>
            <a:r>
              <a:rPr lang="en-GB" sz="6000" b="1" dirty="0" smtClean="0"/>
              <a:t>, f</a:t>
            </a:r>
            <a:r>
              <a:rPr lang="en-US" sz="6000" b="1" dirty="0" smtClean="0"/>
              <a:t>is-6:00pm </a:t>
            </a:r>
            <a:r>
              <a:rPr lang="en-US" sz="6000" b="1" dirty="0" err="1" smtClean="0"/>
              <a:t>Quddiesa</a:t>
            </a:r>
            <a:r>
              <a:rPr lang="en-US" sz="6000" b="1" dirty="0" smtClean="0"/>
              <a:t> u fis-7:30pm </a:t>
            </a:r>
            <a:r>
              <a:rPr lang="en-US" sz="6000" b="1" dirty="0" err="1" smtClean="0"/>
              <a:t>Quddiesa</a:t>
            </a:r>
            <a:r>
              <a:rPr lang="en-US" sz="6000" b="1" dirty="0" smtClean="0"/>
              <a:t> ta' </a:t>
            </a:r>
            <a:r>
              <a:rPr lang="en-US" sz="6000" b="1" dirty="0" err="1" smtClean="0"/>
              <a:t>radd-il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ħajr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lil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Alla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86875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0907"/>
          </a:xfrm>
        </p:spPr>
        <p:txBody>
          <a:bodyPr>
            <a:noAutofit/>
          </a:bodyPr>
          <a:lstStyle/>
          <a:p>
            <a:pPr algn="l"/>
            <a:r>
              <a:rPr lang="en-GB" sz="5400" dirty="0" err="1" smtClean="0"/>
              <a:t>Kwaranturi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126" y="1339604"/>
            <a:ext cx="9134955" cy="551839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6000" b="1" dirty="0" err="1" smtClean="0"/>
              <a:t>għas-sena</a:t>
            </a:r>
            <a:r>
              <a:rPr lang="en-US" sz="6000" b="1" dirty="0" smtClean="0"/>
              <a:t> li se </a:t>
            </a:r>
            <a:r>
              <a:rPr lang="en-US" sz="6000" b="1" dirty="0" err="1" smtClean="0"/>
              <a:t>tintemm</a:t>
            </a:r>
            <a:r>
              <a:rPr lang="en-US" sz="6000" b="1" dirty="0" smtClean="0"/>
              <a:t> u </a:t>
            </a:r>
            <a:r>
              <a:rPr lang="en-US" sz="6000" b="1" dirty="0" err="1" smtClean="0"/>
              <a:t>wara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purċissjoni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bis-Sagrament</a:t>
            </a:r>
            <a:r>
              <a:rPr lang="en-US" sz="6000" b="1" dirty="0" smtClean="0"/>
              <a:t> mal-</a:t>
            </a:r>
            <a:r>
              <a:rPr lang="en-US" sz="6000" b="1" dirty="0" err="1" smtClean="0"/>
              <a:t>knisja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bħala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għeluq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tal-Kwaranturi</a:t>
            </a:r>
            <a:r>
              <a:rPr lang="en-US" sz="6000" b="1" dirty="0" smtClean="0"/>
              <a:t> u </a:t>
            </a:r>
            <a:r>
              <a:rPr lang="en-US" sz="6000" b="1" dirty="0" err="1" smtClean="0"/>
              <a:t>Barka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Sagramentali</a:t>
            </a:r>
            <a:r>
              <a:rPr lang="en-US" sz="6000" b="1" dirty="0" smtClean="0"/>
              <a:t>. 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180909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0907"/>
          </a:xfrm>
        </p:spPr>
        <p:txBody>
          <a:bodyPr>
            <a:noAutofit/>
          </a:bodyPr>
          <a:lstStyle/>
          <a:p>
            <a:pPr algn="l"/>
            <a:r>
              <a:rPr lang="en-GB" sz="5400" dirty="0" err="1" smtClean="0"/>
              <a:t>Kwaranturi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9134955" cy="5518396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6000" b="1" dirty="0" smtClean="0"/>
              <a:t> </a:t>
            </a:r>
            <a:r>
              <a:rPr lang="en-GB" sz="6000" b="1" dirty="0" err="1" smtClean="0"/>
              <a:t>Inħeġġukom</a:t>
            </a:r>
            <a:r>
              <a:rPr lang="en-GB" sz="6000" b="1" dirty="0" smtClean="0"/>
              <a:t> </a:t>
            </a:r>
            <a:r>
              <a:rPr lang="en-GB" sz="6000" b="1" dirty="0" err="1" smtClean="0"/>
              <a:t>issibu</a:t>
            </a:r>
            <a:r>
              <a:rPr lang="en-GB" sz="6000" b="1" dirty="0" smtClean="0"/>
              <a:t> </a:t>
            </a:r>
            <a:r>
              <a:rPr lang="en-GB" sz="6000" b="1" dirty="0" err="1" smtClean="0"/>
              <a:t>ħin</a:t>
            </a:r>
            <a:r>
              <a:rPr lang="en-GB" sz="6000" b="1" dirty="0" smtClean="0"/>
              <a:t> u </a:t>
            </a:r>
            <a:r>
              <a:rPr lang="en-GB" sz="6000" b="1" dirty="0" err="1" smtClean="0"/>
              <a:t>tiġu</a:t>
            </a:r>
            <a:r>
              <a:rPr lang="en-GB" sz="6000" b="1" dirty="0" smtClean="0"/>
              <a:t> </a:t>
            </a:r>
            <a:r>
              <a:rPr lang="en-GB" sz="6000" b="1" dirty="0" err="1" smtClean="0"/>
              <a:t>titolbu</a:t>
            </a:r>
            <a:r>
              <a:rPr lang="en-GB" sz="6000" b="1" dirty="0" smtClean="0"/>
              <a:t> </a:t>
            </a:r>
            <a:r>
              <a:rPr lang="en-GB" sz="6000" b="1" dirty="0" err="1" smtClean="0"/>
              <a:t>quddiem</a:t>
            </a:r>
            <a:r>
              <a:rPr lang="en-GB" sz="6000" b="1" dirty="0" smtClean="0"/>
              <a:t> </a:t>
            </a:r>
            <a:r>
              <a:rPr lang="en-GB" sz="6000" b="1" dirty="0" err="1" smtClean="0"/>
              <a:t>Ġesù</a:t>
            </a:r>
            <a:r>
              <a:rPr lang="en-GB" sz="6000" b="1" dirty="0" smtClean="0"/>
              <a:t> </a:t>
            </a:r>
            <a:r>
              <a:rPr lang="en-GB" sz="6000" b="1" dirty="0" err="1" smtClean="0"/>
              <a:t>Ewkaristija</a:t>
            </a:r>
            <a:r>
              <a:rPr lang="en-GB" sz="6000" b="1" dirty="0" smtClean="0"/>
              <a:t> u </a:t>
            </a:r>
            <a:r>
              <a:rPr lang="en-GB" sz="6000" b="1" dirty="0" err="1" smtClean="0"/>
              <a:t>nirringrazzjawh</a:t>
            </a:r>
            <a:r>
              <a:rPr lang="en-GB" sz="6000" b="1" dirty="0" smtClean="0"/>
              <a:t> </a:t>
            </a:r>
            <a:r>
              <a:rPr lang="en-GB" sz="6000" b="1" dirty="0" err="1" smtClean="0"/>
              <a:t>flimkien</a:t>
            </a:r>
            <a:r>
              <a:rPr lang="en-GB" sz="6000" b="1" dirty="0" smtClean="0"/>
              <a:t>.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6006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757</TotalTime>
  <Words>341</Words>
  <Application>Microsoft Office PowerPoint</Application>
  <PresentationFormat>On-screen Show (4:3)</PresentationFormat>
  <Paragraphs>47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AVVIŻI TAL-PARROĊĊA 30 ta’ DIĊEMBRU 2018</vt:lpstr>
      <vt:lpstr>      Purċissjoni tal-Bambin fir-residenza St. Vincent De Paul mill-membri    tal-Museum    </vt:lpstr>
      <vt:lpstr>  Purċissjoni tal-Bambin   </vt:lpstr>
      <vt:lpstr>  Purċissjoni tal-Bambin   </vt:lpstr>
      <vt:lpstr>Kwaranturi</vt:lpstr>
      <vt:lpstr>Kwaranturi</vt:lpstr>
      <vt:lpstr>Kwaranturi</vt:lpstr>
      <vt:lpstr>Kwaranturi</vt:lpstr>
      <vt:lpstr>Kwaranturi</vt:lpstr>
      <vt:lpstr>    1 ta’ Jannar 2018 – Marija Omm Alla u Jum il-Paċi   </vt:lpstr>
      <vt:lpstr>   Marija Omm Alla u Jum il-Paċi   </vt:lpstr>
      <vt:lpstr>   Marija Omm Alla u Jum il-Paċi   </vt:lpstr>
      <vt:lpstr> Id-Dar tal-Providenza  </vt:lpstr>
      <vt:lpstr> Id-Dar tal-Providenza  </vt:lpstr>
      <vt:lpstr> Id-Dar tal-Providenza  </vt:lpstr>
      <vt:lpstr>     L-Ewwel Ġimgħa tax-Xahar    </vt:lpstr>
      <vt:lpstr>     L-Ewwel Ġimgħa tax-Xahar    </vt:lpstr>
      <vt:lpstr>     Is-Seminarista Jean-Claude Schembri    </vt:lpstr>
      <vt:lpstr>     Is-Seminarista Jean-Claude Schembri    </vt:lpstr>
      <vt:lpstr>     Is-Seminarista Jean-Claude Schembri    </vt:lpstr>
      <vt:lpstr>     Is-Seminarista Jean-Claude Schembri    </vt:lpstr>
      <vt:lpstr>     Is-Seminarista Jean-Claude Schembri    </vt:lpstr>
      <vt:lpstr>    Fuljett ‘Flimkien’    </vt:lpstr>
      <vt:lpstr>    Fuljett ‘Flimkien’   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L-Ezortazzjoni Appostolika Evangelii Gaudium</dc:title>
  <dc:creator>Paul</dc:creator>
  <cp:lastModifiedBy>JohnM</cp:lastModifiedBy>
  <cp:revision>253</cp:revision>
  <dcterms:created xsi:type="dcterms:W3CDTF">2014-02-21T20:28:14Z</dcterms:created>
  <dcterms:modified xsi:type="dcterms:W3CDTF">2018-12-29T12:30:31Z</dcterms:modified>
</cp:coreProperties>
</file>